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10" r:id="rId3"/>
    <p:sldId id="1028" r:id="rId4"/>
    <p:sldId id="1015" r:id="rId5"/>
    <p:sldId id="1017" r:id="rId6"/>
    <p:sldId id="1016" r:id="rId7"/>
    <p:sldId id="1019" r:id="rId8"/>
    <p:sldId id="1021" r:id="rId9"/>
    <p:sldId id="1024" r:id="rId10"/>
    <p:sldId id="1023" r:id="rId11"/>
    <p:sldId id="1012" r:id="rId12"/>
    <p:sldId id="101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五、根据所给提示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Hi,Danny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big and black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鼻子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small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1493837"/>
            <a:ext cx="1170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Who’s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57020" y="2132856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all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22690" y="2773827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6490" y="2708920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eyes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50790" y="3418889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189767" y="3420425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ears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30910" y="4068297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nose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537580" y="4064035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87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our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many lovely toys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robot is very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mouth is big,but its nose is small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sing and dance,but it cannot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fifty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brown toy dog is only nine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 it is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big eyes and a small nose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short tail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Oh,here is a lovely toy panda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black and white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short and fat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big body and a short tail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eight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toys are very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（一）阅读短文，判断句子正（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can swim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toy dog is brown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toy panda is black and white,and it has a long tail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is ninety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532" y="152058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5296" y="21465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532" y="27865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532" y="344418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20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,which two toys can you buy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097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Ben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that your father over there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 is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looks really tall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Yeah, he is tall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playing basketball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that girl beside him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big eyes and a small mouth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that’s my sister Jane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who is the boy next to Jane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my brother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 big nose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Yeah, his nose is quite big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which one is you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with two big ears is me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 see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073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Ben’s father is short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has two big eyes and a small mouth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Ben’s brother has a small nose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with two big ears is Ben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585" y="140420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4349" y="20485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4349" y="269294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5113" y="33200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二、用括号中所给词的适当形式填空。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dolls are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David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 are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toy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that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4726" y="1502890"/>
            <a:ext cx="1156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robots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22662" y="1502890"/>
            <a:ext cx="1016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robot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31571" y="2132856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our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8736" y="2782880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These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6822" y="3419947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88514" y="3419947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His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24864" y="4068019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animals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586861" y="4068019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rabbit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0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look at Jimmy’s family photo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tall,father,Jimmy’s,very,is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his,are,big,and,mouth,eyes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854846" y="2555851"/>
            <a:ext cx="48245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Jimmy’s father very 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06498" y="3826099"/>
            <a:ext cx="77852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His mouth and eyes/His eyes and mouth are big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mum’s,hair,his,long,black,and,is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some dolls in his hand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dolls are 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fun,lots,they,you,of,bring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18742" y="1455537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His mum’s hair is long and black/black and long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27054" y="3382063"/>
            <a:ext cx="43492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They bring you lots of fun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65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四、将下列句子重新排序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组成一段通顺的对话。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最后一句已给出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with your doll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doll,Yang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 is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your doll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so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360073"/>
              </p:ext>
            </p:extLst>
          </p:nvPr>
        </p:nvGraphicFramePr>
        <p:xfrm>
          <a:off x="3214887" y="5805264"/>
          <a:ext cx="5760641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823772">
                  <a:extLst>
                    <a:ext uri="{9D8B030D-6E8A-4147-A177-3AD203B41FA5}">
                      <a16:colId xmlns:a16="http://schemas.microsoft.com/office/drawing/2014/main" val="1400656129"/>
                    </a:ext>
                  </a:extLst>
                </a:gridCol>
                <a:gridCol w="823772">
                  <a:extLst>
                    <a:ext uri="{9D8B030D-6E8A-4147-A177-3AD203B41FA5}">
                      <a16:colId xmlns:a16="http://schemas.microsoft.com/office/drawing/2014/main" val="3911400090"/>
                    </a:ext>
                  </a:extLst>
                </a:gridCol>
                <a:gridCol w="823772">
                  <a:extLst>
                    <a:ext uri="{9D8B030D-6E8A-4147-A177-3AD203B41FA5}">
                      <a16:colId xmlns:a16="http://schemas.microsoft.com/office/drawing/2014/main" val="137411982"/>
                    </a:ext>
                  </a:extLst>
                </a:gridCol>
                <a:gridCol w="822619">
                  <a:extLst>
                    <a:ext uri="{9D8B030D-6E8A-4147-A177-3AD203B41FA5}">
                      <a16:colId xmlns:a16="http://schemas.microsoft.com/office/drawing/2014/main" val="2897025984"/>
                    </a:ext>
                  </a:extLst>
                </a:gridCol>
                <a:gridCol w="822619">
                  <a:extLst>
                    <a:ext uri="{9D8B030D-6E8A-4147-A177-3AD203B41FA5}">
                      <a16:colId xmlns:a16="http://schemas.microsoft.com/office/drawing/2014/main" val="1256347484"/>
                    </a:ext>
                  </a:extLst>
                </a:gridCol>
                <a:gridCol w="822619">
                  <a:extLst>
                    <a:ext uri="{9D8B030D-6E8A-4147-A177-3AD203B41FA5}">
                      <a16:colId xmlns:a16="http://schemas.microsoft.com/office/drawing/2014/main" val="4071264770"/>
                    </a:ext>
                  </a:extLst>
                </a:gridCol>
                <a:gridCol w="821468">
                  <a:extLst>
                    <a:ext uri="{9D8B030D-6E8A-4147-A177-3AD203B41FA5}">
                      <a16:colId xmlns:a16="http://schemas.microsoft.com/office/drawing/2014/main" val="9733702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582257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402344" y="5863694"/>
            <a:ext cx="4540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r>
              <a:rPr lang="en-US" altLang="zh-CN" smtClean="0"/>
              <a:t>      F       </a:t>
            </a:r>
            <a:r>
              <a:rPr lang="en-US" altLang="zh-CN"/>
              <a:t>C </a:t>
            </a:r>
            <a:r>
              <a:rPr lang="en-US" altLang="zh-CN" smtClean="0"/>
              <a:t>     D      G      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本题考查句子逻辑顺序和对话的连贯性。根据对话的逻辑，首先应该是展示新玩偶，所以以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my new doll, Yang Ling.”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开头，引起对方注意；接着对方发出惊叹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so beautiful.”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；然后进一步描述玩偶的特点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nice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her eyes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big.”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；继续描述玩偶的鼻子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nose is big too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your doll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；接着回答喜欢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do.”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；之后提出玩玩偶的请求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play with your doll 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；最后同意并给对方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you are.”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5456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608</Words>
  <Application>Microsoft Office PowerPoint</Application>
  <PresentationFormat>自定义</PresentationFormat>
  <Paragraphs>98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2025-06-24T02:29:42Z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